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64" r:id="rId3"/>
    <p:sldId id="256" r:id="rId4"/>
    <p:sldId id="265" r:id="rId5"/>
    <p:sldId id="26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8B4A9-D0BA-4DB3-97A6-045FB59DD9C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6B411-02C1-48D7-9038-3B47D8052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EF46-71A5-4F40-8822-F190BAF668FF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9FD91-C9DC-439D-B8F8-490679E3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Work, Energy and Power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Variable force</a:t>
            </a:r>
            <a:endParaRPr lang="en-US" sz="4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779455"/>
            <a:ext cx="9067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Variable Force: When force depend on displacement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Example: Gravitation, Gravity, Spring force, Magnetic force and Electrostatic force etc.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52400" y="49530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Spring Force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,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895600" y="5105400"/>
          <a:ext cx="2286000" cy="1447800"/>
        </p:xfrm>
        <a:graphic>
          <a:graphicData uri="http://schemas.openxmlformats.org/presentationml/2006/ole">
            <p:oleObj spid="_x0000_s2050" name="Equation" r:id="rId3" imgW="571320" imgH="4572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Work, Energy and Power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Spring force</a:t>
            </a:r>
            <a:endParaRPr lang="en-US" sz="4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Image result for pic of spring force in physic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1600200"/>
            <a:ext cx="1219200" cy="4343400"/>
          </a:xfrm>
          <a:prstGeom prst="rect">
            <a:avLst/>
          </a:prstGeom>
          <a:noFill/>
        </p:spPr>
      </p:pic>
      <p:pic>
        <p:nvPicPr>
          <p:cNvPr id="10" name="Picture 4" descr="Image result for pic of spring force in physic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1676400"/>
            <a:ext cx="1219200" cy="25908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29200" y="3581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28956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s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991894" y="4304506"/>
            <a:ext cx="380206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952603" y="2666603"/>
            <a:ext cx="457200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62600" y="54864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K= Spring constant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Work, Energy and Power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 by a variable force</a:t>
            </a:r>
            <a:endParaRPr lang="en-US" sz="4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69314" y="4189412"/>
            <a:ext cx="4419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-587192" y="2932906"/>
            <a:ext cx="2514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20056536">
            <a:off x="-2380981" y="2846831"/>
            <a:ext cx="7793476" cy="2120075"/>
          </a:xfrm>
          <a:prstGeom prst="arc">
            <a:avLst>
              <a:gd name="adj1" fmla="val 16200000"/>
              <a:gd name="adj2" fmla="val 2120111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92717" y="3504803"/>
            <a:ext cx="137160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088811" y="3390503"/>
            <a:ext cx="160020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584111" y="3276203"/>
            <a:ext cx="1828800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51308" y="3124200"/>
            <a:ext cx="21328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2079014" y="3162300"/>
            <a:ext cx="2057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222015" y="3086101"/>
            <a:ext cx="2209801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278914" y="3733800"/>
          <a:ext cx="609600" cy="381000"/>
        </p:xfrm>
        <a:graphic>
          <a:graphicData uri="http://schemas.openxmlformats.org/presentationml/2006/ole">
            <p:oleObj spid="_x0000_s21507" name="Equation" r:id="rId3" imgW="215640" imgH="177480" progId="Equation.3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888514" y="3733800"/>
          <a:ext cx="609600" cy="381000"/>
        </p:xfrm>
        <a:graphic>
          <a:graphicData uri="http://schemas.openxmlformats.org/presentationml/2006/ole">
            <p:oleObj spid="_x0000_s21508" name="Equation" r:id="rId4" imgW="215640" imgH="17748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498114" y="3733800"/>
          <a:ext cx="609600" cy="381000"/>
        </p:xfrm>
        <a:graphic>
          <a:graphicData uri="http://schemas.openxmlformats.org/presentationml/2006/ole">
            <p:oleObj spid="_x0000_s21509" name="Equation" r:id="rId5" imgW="215640" imgH="177480" progId="Equation.3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066800" y="39624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x</a:t>
            </a:r>
            <a:r>
              <a:rPr lang="en-US" sz="4000" baseline="-25000" dirty="0" smtClean="0"/>
              <a:t>i</a:t>
            </a:r>
            <a:endParaRPr lang="en-US" sz="4000" dirty="0"/>
          </a:p>
        </p:txBody>
      </p:sp>
      <p:sp>
        <p:nvSpPr>
          <p:cNvPr id="41" name="TextBox 40"/>
          <p:cNvSpPr txBox="1"/>
          <p:nvPr/>
        </p:nvSpPr>
        <p:spPr>
          <a:xfrm>
            <a:off x="4250714" y="40386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x</a:t>
            </a:r>
            <a:r>
              <a:rPr lang="en-US" sz="4000" baseline="-25000" dirty="0" err="1" smtClean="0"/>
              <a:t>f</a:t>
            </a:r>
            <a:endParaRPr lang="en-US" sz="4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1278914" y="28194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888514" y="25908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498114" y="23622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107714" y="2208212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69314" y="28194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69314" y="2590800"/>
            <a:ext cx="1219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2667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152400" y="226689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baseline="-25000" dirty="0" smtClean="0"/>
              <a:t>2</a:t>
            </a:r>
            <a:endParaRPr lang="en-US" sz="2000" dirty="0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52400" y="4876800"/>
          <a:ext cx="1788459" cy="533400"/>
        </p:xfrm>
        <a:graphic>
          <a:graphicData uri="http://schemas.openxmlformats.org/presentationml/2006/ole">
            <p:oleObj spid="_x0000_s21511" name="Equation" r:id="rId6" imgW="723600" imgH="215640" progId="Equation.3">
              <p:embed/>
            </p:oleObj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152400" y="5943600"/>
          <a:ext cx="1748367" cy="533400"/>
        </p:xfrm>
        <a:graphic>
          <a:graphicData uri="http://schemas.openxmlformats.org/presentationml/2006/ole">
            <p:oleObj spid="_x0000_s21515" name="Equation" r:id="rId7" imgW="749160" imgH="228600" progId="Equation.3">
              <p:embed/>
            </p:oleObj>
          </a:graphicData>
        </a:graphic>
      </p:graphicFrame>
      <p:cxnSp>
        <p:nvCxnSpPr>
          <p:cNvPr id="63" name="Straight Connector 62"/>
          <p:cNvCxnSpPr/>
          <p:nvPr/>
        </p:nvCxnSpPr>
        <p:spPr>
          <a:xfrm rot="5400000">
            <a:off x="1334294" y="5753100"/>
            <a:ext cx="1600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133600" y="50292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Total Work done,</a:t>
            </a:r>
            <a:endParaRPr lang="en-US" sz="2800" dirty="0"/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4648200" y="5029200"/>
          <a:ext cx="5037667" cy="685800"/>
        </p:xfrm>
        <a:graphic>
          <a:graphicData uri="http://schemas.openxmlformats.org/presentationml/2006/ole">
            <p:oleObj spid="_x0000_s21516" name="Equation" r:id="rId8" imgW="2031840" imgH="228600" progId="Equation.3">
              <p:embed/>
            </p:oleObj>
          </a:graphicData>
        </a:graphic>
      </p:graphicFrame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2362200" y="5791200"/>
          <a:ext cx="6324599" cy="609600"/>
        </p:xfrm>
        <a:graphic>
          <a:graphicData uri="http://schemas.openxmlformats.org/presentationml/2006/ole">
            <p:oleObj spid="_x0000_s21518" name="Equation" r:id="rId9" imgW="2197080" imgH="228600" progId="Equation.3">
              <p:embed/>
            </p:oleObj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5181600" y="38100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x</a:t>
            </a:r>
            <a:endParaRPr lang="en-US" sz="4000" dirty="0"/>
          </a:p>
        </p:txBody>
      </p:sp>
      <p:sp>
        <p:nvSpPr>
          <p:cNvPr id="69" name="TextBox 68"/>
          <p:cNvSpPr txBox="1"/>
          <p:nvPr/>
        </p:nvSpPr>
        <p:spPr>
          <a:xfrm>
            <a:off x="228600" y="1425714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</a:t>
            </a:r>
            <a:endParaRPr lang="en-US" sz="4000" dirty="0"/>
          </a:p>
        </p:txBody>
      </p:sp>
      <p:graphicFrame>
        <p:nvGraphicFramePr>
          <p:cNvPr id="21520" name="Object 16"/>
          <p:cNvGraphicFramePr>
            <a:graphicFrameLocks noChangeAspect="1"/>
          </p:cNvGraphicFramePr>
          <p:nvPr/>
        </p:nvGraphicFramePr>
        <p:xfrm>
          <a:off x="76200" y="5410200"/>
          <a:ext cx="1882588" cy="533400"/>
        </p:xfrm>
        <a:graphic>
          <a:graphicData uri="http://schemas.openxmlformats.org/presentationml/2006/ole">
            <p:oleObj spid="_x0000_s21520" name="Equation" r:id="rId10" imgW="7617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40" grpId="0"/>
      <p:bldP spid="41" grpId="0"/>
      <p:bldP spid="54" grpId="0"/>
      <p:bldP spid="55" grpId="0"/>
      <p:bldP spid="64" grpId="0"/>
      <p:bldP spid="68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Work, Energy and Power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 by a variable force</a:t>
            </a:r>
            <a:endParaRPr lang="en-US" sz="4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81000" y="1752600"/>
          <a:ext cx="3276600" cy="1447800"/>
        </p:xfrm>
        <a:graphic>
          <a:graphicData uri="http://schemas.openxmlformats.org/presentationml/2006/ole">
            <p:oleObj spid="_x0000_s22531" name="Equation" r:id="rId3" imgW="825480" imgH="431640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33400" y="3352800"/>
          <a:ext cx="3124200" cy="1295400"/>
        </p:xfrm>
        <a:graphic>
          <a:graphicData uri="http://schemas.openxmlformats.org/presentationml/2006/ole">
            <p:oleObj spid="_x0000_s22533" name="Equation" r:id="rId4" imgW="1041120" imgH="43164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228600" y="4724400"/>
          <a:ext cx="3771900" cy="1371600"/>
        </p:xfrm>
        <a:graphic>
          <a:graphicData uri="http://schemas.openxmlformats.org/presentationml/2006/ole">
            <p:oleObj spid="_x0000_s22535" name="Equation" r:id="rId5" imgW="97776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95300" y="1752600"/>
          <a:ext cx="2476500" cy="1066800"/>
        </p:xfrm>
        <a:graphic>
          <a:graphicData uri="http://schemas.openxmlformats.org/presentationml/2006/ole">
            <p:oleObj spid="_x0000_s1026" name="Equation" r:id="rId3" imgW="825480" imgH="35532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7200" y="2971800"/>
          <a:ext cx="2819400" cy="1066800"/>
        </p:xfrm>
        <a:graphic>
          <a:graphicData uri="http://schemas.openxmlformats.org/presentationml/2006/ole">
            <p:oleObj spid="_x0000_s1027" name="Equation" r:id="rId4" imgW="939600" imgH="35532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57200" y="4191000"/>
          <a:ext cx="2819400" cy="1066800"/>
        </p:xfrm>
        <a:graphic>
          <a:graphicData uri="http://schemas.openxmlformats.org/presentationml/2006/ole">
            <p:oleObj spid="_x0000_s1028" name="Equation" r:id="rId5" imgW="939600" imgH="35532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33400" y="5202194"/>
          <a:ext cx="2514600" cy="1427206"/>
        </p:xfrm>
        <a:graphic>
          <a:graphicData uri="http://schemas.openxmlformats.org/presentationml/2006/ole">
            <p:oleObj spid="_x0000_s1029" name="Equation" r:id="rId6" imgW="939600" imgH="53316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547419" y="1752600"/>
          <a:ext cx="2539181" cy="1022268"/>
        </p:xfrm>
        <a:graphic>
          <a:graphicData uri="http://schemas.openxmlformats.org/presentationml/2006/ole">
            <p:oleObj spid="_x0000_s1030" name="Equation" r:id="rId7" imgW="977760" imgH="39348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470400" y="2857499"/>
          <a:ext cx="3149600" cy="1181100"/>
        </p:xfrm>
        <a:graphic>
          <a:graphicData uri="http://schemas.openxmlformats.org/presentationml/2006/ole">
            <p:oleObj spid="_x0000_s1031" name="Equation" r:id="rId8" imgW="1206360" imgH="3934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495799" y="4114800"/>
          <a:ext cx="3131575" cy="990600"/>
        </p:xfrm>
        <a:graphic>
          <a:graphicData uri="http://schemas.openxmlformats.org/presentationml/2006/ole">
            <p:oleObj spid="_x0000_s1032" name="Equation" r:id="rId9" imgW="1244520" imgH="39348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572000" y="5334000"/>
          <a:ext cx="2654710" cy="914400"/>
        </p:xfrm>
        <a:graphic>
          <a:graphicData uri="http://schemas.openxmlformats.org/presentationml/2006/ole">
            <p:oleObj spid="_x0000_s1033" name="Equation" r:id="rId10" imgW="1143000" imgH="39348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3581400" y="1676400"/>
            <a:ext cx="76200" cy="449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rved Up Arrow 11"/>
          <p:cNvSpPr/>
          <p:nvPr/>
        </p:nvSpPr>
        <p:spPr>
          <a:xfrm rot="19912234">
            <a:off x="3076716" y="6125224"/>
            <a:ext cx="1569681" cy="609600"/>
          </a:xfrm>
          <a:prstGeom prst="curvedUpArrow">
            <a:avLst>
              <a:gd name="adj1" fmla="val 25000"/>
              <a:gd name="adj2" fmla="val 50000"/>
              <a:gd name="adj3" fmla="val 29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Work, Energy and Power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830759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 by a variable force</a:t>
            </a:r>
            <a:endParaRPr lang="en-US" sz="4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87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45</cp:revision>
  <dcterms:created xsi:type="dcterms:W3CDTF">2015-09-18T01:48:48Z</dcterms:created>
  <dcterms:modified xsi:type="dcterms:W3CDTF">2016-11-19T05:23:05Z</dcterms:modified>
</cp:coreProperties>
</file>